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9" r:id="rId3"/>
    <p:sldId id="261" r:id="rId4"/>
    <p:sldId id="260" r:id="rId5"/>
    <p:sldId id="258" r:id="rId6"/>
    <p:sldId id="257" r:id="rId7"/>
  </p:sldIdLst>
  <p:sldSz cx="2743200" cy="2743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07"/>
    <p:restoredTop sz="94705"/>
  </p:normalViewPr>
  <p:slideViewPr>
    <p:cSldViewPr snapToGrid="0" snapToObjects="1">
      <p:cViewPr>
        <p:scale>
          <a:sx n="169" d="100"/>
          <a:sy n="169" d="100"/>
        </p:scale>
        <p:origin x="3352" y="1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e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" y="448945"/>
            <a:ext cx="2331720" cy="955040"/>
          </a:xfrm>
        </p:spPr>
        <p:txBody>
          <a:bodyPr anchor="b"/>
          <a:lstStyle>
            <a:lvl1pPr algn="ctr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1440815"/>
            <a:ext cx="2057400" cy="662305"/>
          </a:xfrm>
        </p:spPr>
        <p:txBody>
          <a:bodyPr/>
          <a:lstStyle>
            <a:lvl1pPr marL="0" indent="0" algn="ctr">
              <a:buNone/>
              <a:defRPr sz="720"/>
            </a:lvl1pPr>
            <a:lvl2pPr marL="137160" indent="0" algn="ctr">
              <a:buNone/>
              <a:defRPr sz="600"/>
            </a:lvl2pPr>
            <a:lvl3pPr marL="274320" indent="0" algn="ctr">
              <a:buNone/>
              <a:defRPr sz="540"/>
            </a:lvl3pPr>
            <a:lvl4pPr marL="411480" indent="0" algn="ctr">
              <a:buNone/>
              <a:defRPr sz="480"/>
            </a:lvl4pPr>
            <a:lvl5pPr marL="548640" indent="0" algn="ctr">
              <a:buNone/>
              <a:defRPr sz="480"/>
            </a:lvl5pPr>
            <a:lvl6pPr marL="685800" indent="0" algn="ctr">
              <a:buNone/>
              <a:defRPr sz="480"/>
            </a:lvl6pPr>
            <a:lvl7pPr marL="822960" indent="0" algn="ctr">
              <a:buNone/>
              <a:defRPr sz="480"/>
            </a:lvl7pPr>
            <a:lvl8pPr marL="960120" indent="0" algn="ctr">
              <a:buNone/>
              <a:defRPr sz="480"/>
            </a:lvl8pPr>
            <a:lvl9pPr marL="1097280" indent="0" algn="ctr">
              <a:buNone/>
              <a:defRPr sz="4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241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551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" y="146050"/>
            <a:ext cx="591503" cy="2324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" y="146050"/>
            <a:ext cx="1740218" cy="23247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32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662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" y="683896"/>
            <a:ext cx="2366010" cy="1141095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" y="1835786"/>
            <a:ext cx="2366010" cy="600075"/>
          </a:xfrm>
        </p:spPr>
        <p:txBody>
          <a:bodyPr/>
          <a:lstStyle>
            <a:lvl1pPr marL="0" indent="0">
              <a:buNone/>
              <a:defRPr sz="720">
                <a:solidFill>
                  <a:schemeClr val="tx1"/>
                </a:solidFill>
              </a:defRPr>
            </a:lvl1pPr>
            <a:lvl2pPr marL="13716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2pPr>
            <a:lvl3pPr marL="274320" indent="0">
              <a:buNone/>
              <a:defRPr sz="540">
                <a:solidFill>
                  <a:schemeClr val="tx1">
                    <a:tint val="75000"/>
                  </a:schemeClr>
                </a:solidFill>
              </a:defRPr>
            </a:lvl3pPr>
            <a:lvl4pPr marL="41148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4pPr>
            <a:lvl5pPr marL="54864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5pPr>
            <a:lvl6pPr marL="68580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6pPr>
            <a:lvl7pPr marL="82296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7pPr>
            <a:lvl8pPr marL="96012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8pPr>
            <a:lvl9pPr marL="109728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860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" y="730250"/>
            <a:ext cx="116586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" y="730250"/>
            <a:ext cx="116586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22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" y="146051"/>
            <a:ext cx="2366010" cy="5302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3" y="672465"/>
            <a:ext cx="1160502" cy="329565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3" y="1002030"/>
            <a:ext cx="1160502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" y="672465"/>
            <a:ext cx="1166217" cy="329565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" y="1002030"/>
            <a:ext cx="1166217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12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63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48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182880"/>
            <a:ext cx="884753" cy="64008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" y="394971"/>
            <a:ext cx="1388745" cy="1949450"/>
          </a:xfrm>
        </p:spPr>
        <p:txBody>
          <a:bodyPr/>
          <a:lstStyle>
            <a:lvl1pPr>
              <a:defRPr sz="960"/>
            </a:lvl1pPr>
            <a:lvl2pPr>
              <a:defRPr sz="840"/>
            </a:lvl2pPr>
            <a:lvl3pPr>
              <a:defRPr sz="720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822960"/>
            <a:ext cx="884753" cy="1524635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06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182880"/>
            <a:ext cx="884753" cy="64008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" y="394971"/>
            <a:ext cx="1388745" cy="1949450"/>
          </a:xfrm>
        </p:spPr>
        <p:txBody>
          <a:bodyPr anchor="t"/>
          <a:lstStyle>
            <a:lvl1pPr marL="0" indent="0">
              <a:buNone/>
              <a:defRPr sz="960"/>
            </a:lvl1pPr>
            <a:lvl2pPr marL="137160" indent="0">
              <a:buNone/>
              <a:defRPr sz="840"/>
            </a:lvl2pPr>
            <a:lvl3pPr marL="274320" indent="0">
              <a:buNone/>
              <a:defRPr sz="720"/>
            </a:lvl3pPr>
            <a:lvl4pPr marL="411480" indent="0">
              <a:buNone/>
              <a:defRPr sz="600"/>
            </a:lvl4pPr>
            <a:lvl5pPr marL="548640" indent="0">
              <a:buNone/>
              <a:defRPr sz="600"/>
            </a:lvl5pPr>
            <a:lvl6pPr marL="685800" indent="0">
              <a:buNone/>
              <a:defRPr sz="600"/>
            </a:lvl6pPr>
            <a:lvl7pPr marL="822960" indent="0">
              <a:buNone/>
              <a:defRPr sz="600"/>
            </a:lvl7pPr>
            <a:lvl8pPr marL="960120" indent="0">
              <a:buNone/>
              <a:defRPr sz="600"/>
            </a:lvl8pPr>
            <a:lvl9pPr marL="1097280" indent="0">
              <a:buNone/>
              <a:defRPr sz="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822960"/>
            <a:ext cx="884753" cy="1524635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440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" y="146051"/>
            <a:ext cx="2366010" cy="530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" y="730250"/>
            <a:ext cx="2366010" cy="1740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" y="2542541"/>
            <a:ext cx="61722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" y="2542541"/>
            <a:ext cx="92583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" y="2542541"/>
            <a:ext cx="61722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67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74320" rtl="0" eaLnBrk="1" latinLnBrk="0" hangingPunct="1">
        <a:lnSpc>
          <a:spcPct val="90000"/>
        </a:lnSpc>
        <a:spcBef>
          <a:spcPct val="0"/>
        </a:spcBef>
        <a:buNone/>
        <a:defRPr sz="13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27432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366EF956-46F7-BD42-AE71-01C3F4D981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3" t="11872" r="26016" b="34026"/>
          <a:stretch/>
        </p:blipFill>
        <p:spPr>
          <a:xfrm>
            <a:off x="46361" y="40750"/>
            <a:ext cx="2630487" cy="26707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36167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sky, person, mountain&#10;&#10;Description automatically generated">
            <a:extLst>
              <a:ext uri="{FF2B5EF4-FFF2-40B4-BE49-F238E27FC236}">
                <a16:creationId xmlns:a16="http://schemas.microsoft.com/office/drawing/2014/main" id="{D6A9E517-48BC-1CB3-EB71-817716F933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9" t="13826" r="1305" b="32559"/>
          <a:stretch/>
        </p:blipFill>
        <p:spPr>
          <a:xfrm>
            <a:off x="36576" y="36576"/>
            <a:ext cx="2670048" cy="267004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93424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sky, person, mountain&#10;&#10;Description automatically generated">
            <a:extLst>
              <a:ext uri="{FF2B5EF4-FFF2-40B4-BE49-F238E27FC236}">
                <a16:creationId xmlns:a16="http://schemas.microsoft.com/office/drawing/2014/main" id="{D6A9E517-48BC-1CB3-EB71-817716F933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2" t="17923" r="2362" b="28462"/>
          <a:stretch/>
        </p:blipFill>
        <p:spPr>
          <a:xfrm>
            <a:off x="36576" y="36576"/>
            <a:ext cx="2670048" cy="267004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06104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mountain, rock, outdoor, rocky&#10;&#10;Description automatically generated">
            <a:extLst>
              <a:ext uri="{FF2B5EF4-FFF2-40B4-BE49-F238E27FC236}">
                <a16:creationId xmlns:a16="http://schemas.microsoft.com/office/drawing/2014/main" id="{C42D7EAA-77A2-BCED-B08E-ADB9F73750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26" t="20187" r="14631" b="36912"/>
          <a:stretch/>
        </p:blipFill>
        <p:spPr>
          <a:xfrm>
            <a:off x="51246" y="49918"/>
            <a:ext cx="2640707" cy="264336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5773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366EF956-46F7-BD42-AE71-01C3F4D981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3" t="11872" r="26016" b="34026"/>
          <a:stretch/>
        </p:blipFill>
        <p:spPr>
          <a:xfrm>
            <a:off x="46361" y="40750"/>
            <a:ext cx="2630487" cy="26707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00241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erson standing in front of a mountain&#10;&#10;Description automatically generated">
            <a:extLst>
              <a:ext uri="{FF2B5EF4-FFF2-40B4-BE49-F238E27FC236}">
                <a16:creationId xmlns:a16="http://schemas.microsoft.com/office/drawing/2014/main" id="{65D4075D-3D99-C941-B7BE-47612689B6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759" t="12848" r="10501" b="20833"/>
          <a:stretch/>
        </p:blipFill>
        <p:spPr>
          <a:xfrm>
            <a:off x="62630" y="87680"/>
            <a:ext cx="2611677" cy="261167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81860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1213</TotalTime>
  <Words>0</Words>
  <Application>Microsoft Macintosh PowerPoint</Application>
  <PresentationFormat>Custom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Woo, Brandon Matthew</dc:creator>
  <cp:lastModifiedBy>Woo, Brandon Matthew</cp:lastModifiedBy>
  <cp:revision>6</cp:revision>
  <dcterms:created xsi:type="dcterms:W3CDTF">2020-02-13T04:52:22Z</dcterms:created>
  <dcterms:modified xsi:type="dcterms:W3CDTF">2022-09-02T13:15:43Z</dcterms:modified>
</cp:coreProperties>
</file>

<file path=docProps/thumbnail.jpeg>
</file>